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  <p:sldId id="270" r:id="rId12"/>
    <p:sldId id="266" r:id="rId13"/>
    <p:sldId id="267" r:id="rId14"/>
    <p:sldId id="271" r:id="rId15"/>
    <p:sldId id="272" r:id="rId16"/>
    <p:sldId id="268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1EADB-A58F-4296-B0D9-34A3FBBECE37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AC348-3AD5-4FB9-8E7A-2D90219BD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36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7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391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7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95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9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8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33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0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33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4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E8F74-364C-4AD6-A69F-D9F7D24999CA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18B87-23CF-4046-A811-33C08CEAA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7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Gold Mines in Egypt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Presented by : </a:t>
            </a:r>
          </a:p>
          <a:p>
            <a:r>
              <a:rPr lang="en-US" dirty="0" smtClean="0"/>
              <a:t>Marwan Adel : 16102096 </a:t>
            </a:r>
          </a:p>
          <a:p>
            <a:r>
              <a:rPr lang="en-US" dirty="0" err="1" smtClean="0"/>
              <a:t>Yassen</a:t>
            </a:r>
            <a:r>
              <a:rPr lang="en-US" dirty="0" smtClean="0"/>
              <a:t> Adel : 15102520</a:t>
            </a:r>
          </a:p>
          <a:p>
            <a:r>
              <a:rPr lang="en-US" dirty="0" smtClean="0"/>
              <a:t>Mohamed Reda:16102032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191" y="0"/>
            <a:ext cx="561975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52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Agenda: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explain our work in ArcGIS Software. </a:t>
            </a:r>
          </a:p>
          <a:p>
            <a:r>
              <a:rPr lang="en-US" dirty="0" smtClean="0"/>
              <a:t>We will locate Gold mines in Egypt and explain each feature we use.</a:t>
            </a:r>
          </a:p>
          <a:p>
            <a:r>
              <a:rPr lang="en-US" dirty="0" smtClean="0"/>
              <a:t>We will insert screenshots from our project showing our work as clear as possible.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309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we use ArcGIS to afford our Goal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create our Data using </a:t>
            </a:r>
            <a:r>
              <a:rPr lang="en-US" dirty="0" err="1" smtClean="0"/>
              <a:t>ArcCatalog</a:t>
            </a:r>
            <a:r>
              <a:rPr lang="en-US" dirty="0" smtClean="0"/>
              <a:t> to create feature classes in feature dataset ,personal database called </a:t>
            </a:r>
            <a:r>
              <a:rPr lang="en-US" b="1" dirty="0" err="1" smtClean="0"/>
              <a:t>Egypt_Gold_Yassen_Marwan</a:t>
            </a:r>
            <a:r>
              <a:rPr lang="en-US" b="1" dirty="0" smtClean="0"/>
              <a:t> </a:t>
            </a:r>
            <a:r>
              <a:rPr lang="en-US" dirty="0" smtClean="0"/>
              <a:t>within it feature Dataset called </a:t>
            </a:r>
            <a:r>
              <a:rPr lang="en-US" b="1" dirty="0" err="1" smtClean="0"/>
              <a:t>Gold_Egypt</a:t>
            </a:r>
            <a:r>
              <a:rPr lang="en-US" dirty="0" smtClean="0"/>
              <a:t> within it our classes with different attributes as shown below .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11" y="3539524"/>
            <a:ext cx="5633156" cy="316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54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use these classes to specify attributes and features (polygons ,points and lines ).</a:t>
            </a:r>
          </a:p>
          <a:p>
            <a:r>
              <a:rPr lang="en-US" dirty="0" smtClean="0"/>
              <a:t>Every involving sea use feature polygons. </a:t>
            </a:r>
          </a:p>
          <a:p>
            <a:r>
              <a:rPr lang="en-US" dirty="0" smtClean="0"/>
              <a:t>Every city using feature point.</a:t>
            </a:r>
          </a:p>
          <a:p>
            <a:r>
              <a:rPr lang="en-US" dirty="0" smtClean="0"/>
              <a:t>Every lake using feature lines.</a:t>
            </a:r>
          </a:p>
          <a:p>
            <a:r>
              <a:rPr lang="en-US" dirty="0" smtClean="0"/>
              <a:t>And we will show using screenshots. In the next slides.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3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Screenshots with explanation: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9790"/>
            <a:ext cx="6440810" cy="3621188"/>
          </a:xfrm>
        </p:spPr>
      </p:pic>
      <p:sp>
        <p:nvSpPr>
          <p:cNvPr id="5" name="TextBox 4"/>
          <p:cNvSpPr txBox="1"/>
          <p:nvPr/>
        </p:nvSpPr>
        <p:spPr>
          <a:xfrm>
            <a:off x="6344355" y="3036784"/>
            <a:ext cx="64459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 is the cities in Egypt with feature point.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380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Cont. Classes with their Features: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4" y="1328914"/>
            <a:ext cx="7739489" cy="4351338"/>
          </a:xfrm>
        </p:spPr>
      </p:pic>
      <p:sp>
        <p:nvSpPr>
          <p:cNvPr id="5" name="TextBox 4"/>
          <p:cNvSpPr txBox="1"/>
          <p:nvPr/>
        </p:nvSpPr>
        <p:spPr>
          <a:xfrm>
            <a:off x="7958667" y="2719753"/>
            <a:ext cx="37140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This is the lakes using Polygon Features.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16286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Cont.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55" y="1385358"/>
            <a:ext cx="7739489" cy="4351338"/>
          </a:xfrm>
        </p:spPr>
      </p:pic>
      <p:sp>
        <p:nvSpPr>
          <p:cNvPr id="5" name="TextBox 4"/>
          <p:cNvSpPr txBox="1"/>
          <p:nvPr/>
        </p:nvSpPr>
        <p:spPr>
          <a:xfrm>
            <a:off x="7933744" y="3476978"/>
            <a:ext cx="4100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the rivers of Egypt explained in line features.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34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Locations of another valuable rocks used in metal is location 1 and 3.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11" y="1916466"/>
            <a:ext cx="7739489" cy="4351338"/>
          </a:xfrm>
        </p:spPr>
      </p:pic>
      <p:sp>
        <p:nvSpPr>
          <p:cNvPr id="5" name="TextBox 4"/>
          <p:cNvSpPr txBox="1"/>
          <p:nvPr/>
        </p:nvSpPr>
        <p:spPr>
          <a:xfrm>
            <a:off x="7978900" y="3544712"/>
            <a:ext cx="4100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the locations of another valuable rocks used in important metals </a:t>
            </a:r>
            <a:r>
              <a:rPr lang="en-US" dirty="0" err="1" smtClean="0"/>
              <a:t>manfuacturers</a:t>
            </a:r>
            <a:r>
              <a:rPr lang="en-US" dirty="0" smtClean="0"/>
              <a:t> (</a:t>
            </a:r>
            <a:r>
              <a:rPr lang="en-US" dirty="0" err="1" smtClean="0"/>
              <a:t>amphobilism</a:t>
            </a:r>
            <a:r>
              <a:rPr lang="en-US" dirty="0" smtClean="0"/>
              <a:t>), this is </a:t>
            </a:r>
            <a:r>
              <a:rPr lang="en-US" b="1" dirty="0" smtClean="0"/>
              <a:t>location 3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81275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Cont. Locations:</a:t>
            </a:r>
            <a:endParaRPr lang="en-US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66" y="1475669"/>
            <a:ext cx="7739489" cy="4351338"/>
          </a:xfrm>
        </p:spPr>
      </p:pic>
      <p:sp>
        <p:nvSpPr>
          <p:cNvPr id="9" name="TextBox 8"/>
          <p:cNvSpPr txBox="1"/>
          <p:nvPr/>
        </p:nvSpPr>
        <p:spPr>
          <a:xfrm>
            <a:off x="7947378" y="1794933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</a:t>
            </a:r>
            <a:r>
              <a:rPr lang="en-US" b="1" dirty="0" smtClean="0"/>
              <a:t>location 1 used for (</a:t>
            </a:r>
            <a:r>
              <a:rPr lang="en-US" b="1" dirty="0" err="1" smtClean="0"/>
              <a:t>Calc</a:t>
            </a:r>
            <a:r>
              <a:rPr lang="en-US" b="1" dirty="0" smtClean="0"/>
              <a:t>-	Alkaline </a:t>
            </a:r>
            <a:r>
              <a:rPr lang="en-US" b="1" dirty="0" err="1" smtClean="0"/>
              <a:t>Monogranite</a:t>
            </a:r>
            <a:r>
              <a:rPr lang="en-US" b="1" dirty="0" smtClean="0"/>
              <a:t>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5172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Cont. Locations ( border states ).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88" y="1509537"/>
            <a:ext cx="7739489" cy="4351338"/>
          </a:xfrm>
        </p:spPr>
      </p:pic>
      <p:sp>
        <p:nvSpPr>
          <p:cNvPr id="5" name="TextBox 4"/>
          <p:cNvSpPr txBox="1"/>
          <p:nvPr/>
        </p:nvSpPr>
        <p:spPr>
          <a:xfrm>
            <a:off x="7899877" y="3129450"/>
            <a:ext cx="3897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This is our borders states using Polygons.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19531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This is the seas in our project using polygon features .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622" y="1692925"/>
            <a:ext cx="8113889" cy="4561836"/>
          </a:xfrm>
        </p:spPr>
      </p:pic>
    </p:spTree>
    <p:extLst>
      <p:ext uri="{BB962C8B-B14F-4D97-AF65-F5344CB8AC3E}">
        <p14:creationId xmlns:p14="http://schemas.microsoft.com/office/powerpoint/2010/main" val="3045385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This is the border country by polygon feature: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956" y="1903664"/>
            <a:ext cx="7739489" cy="4351338"/>
          </a:xfrm>
        </p:spPr>
      </p:pic>
    </p:spTree>
    <p:extLst>
      <p:ext uri="{BB962C8B-B14F-4D97-AF65-F5344CB8AC3E}">
        <p14:creationId xmlns:p14="http://schemas.microsoft.com/office/powerpoint/2010/main" val="2057319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This is the cities , lakes , seas and the whole project.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338" y="1885243"/>
            <a:ext cx="8356906" cy="4698465"/>
          </a:xfrm>
        </p:spPr>
      </p:pic>
    </p:spTree>
    <p:extLst>
      <p:ext uri="{BB962C8B-B14F-4D97-AF65-F5344CB8AC3E}">
        <p14:creationId xmlns:p14="http://schemas.microsoft.com/office/powerpoint/2010/main" val="2887116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This is the location of our gold mines.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255" y="1825625"/>
            <a:ext cx="7278989" cy="4092433"/>
          </a:xfrm>
        </p:spPr>
      </p:pic>
    </p:spTree>
    <p:extLst>
      <p:ext uri="{BB962C8B-B14F-4D97-AF65-F5344CB8AC3E}">
        <p14:creationId xmlns:p14="http://schemas.microsoft.com/office/powerpoint/2010/main" val="3819055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This is the whole map.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295" y="1994958"/>
            <a:ext cx="5631143" cy="4351338"/>
          </a:xfrm>
        </p:spPr>
      </p:pic>
    </p:spTree>
    <p:extLst>
      <p:ext uri="{BB962C8B-B14F-4D97-AF65-F5344CB8AC3E}">
        <p14:creationId xmlns:p14="http://schemas.microsoft.com/office/powerpoint/2010/main" val="3058793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final view of our project.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740" y="1498777"/>
            <a:ext cx="6737454" cy="5206215"/>
          </a:xfrm>
        </p:spPr>
      </p:pic>
    </p:spTree>
    <p:extLst>
      <p:ext uri="{BB962C8B-B14F-4D97-AF65-F5344CB8AC3E}">
        <p14:creationId xmlns:p14="http://schemas.microsoft.com/office/powerpoint/2010/main" val="429324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enter the data in our project to conclude the locations of the places including valuable rocks , places to mine for gold and we hope everything is as obvious as possible and we hope informing you of how we managed to use </a:t>
            </a:r>
            <a:r>
              <a:rPr lang="en-US" dirty="0" err="1" smtClean="0"/>
              <a:t>ArGis</a:t>
            </a:r>
            <a:r>
              <a:rPr lang="en-US" dirty="0" smtClean="0"/>
              <a:t> Software.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783" y="3454400"/>
            <a:ext cx="5905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2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356</Words>
  <Application>Microsoft Office PowerPoint</Application>
  <PresentationFormat>Widescreen</PresentationFormat>
  <Paragraphs>37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Gold Mines in Egypt</vt:lpstr>
      <vt:lpstr>Agenda:</vt:lpstr>
      <vt:lpstr>How we use ArcGIS to afford our Goal </vt:lpstr>
      <vt:lpstr>Cont.</vt:lpstr>
      <vt:lpstr>Screenshots with explanation:</vt:lpstr>
      <vt:lpstr>Cont. Classes with their Features:</vt:lpstr>
      <vt:lpstr>Cont.</vt:lpstr>
      <vt:lpstr>Locations of another valuable rocks used in metal is location 1 and 3.</vt:lpstr>
      <vt:lpstr>Cont. Locations:</vt:lpstr>
      <vt:lpstr>Cont. Locations ( border states ).</vt:lpstr>
      <vt:lpstr>This is the seas in our project using polygon features .</vt:lpstr>
      <vt:lpstr>This is the border country by polygon feature: </vt:lpstr>
      <vt:lpstr>This is the cities , lakes , seas and the whole project.</vt:lpstr>
      <vt:lpstr>This is the location of our gold mines.</vt:lpstr>
      <vt:lpstr>This is the whole map.</vt:lpstr>
      <vt:lpstr>The final view of our project.</vt:lpstr>
      <vt:lpstr>Conclusion.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Gold Mines in Egypt</dc:title>
  <dc:creator>hpp</dc:creator>
  <cp:lastModifiedBy>hpp</cp:lastModifiedBy>
  <cp:revision>13</cp:revision>
  <dcterms:created xsi:type="dcterms:W3CDTF">2019-12-26T12:23:04Z</dcterms:created>
  <dcterms:modified xsi:type="dcterms:W3CDTF">2019-12-26T18:23:35Z</dcterms:modified>
</cp:coreProperties>
</file>