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0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4979" y="3104443"/>
            <a:ext cx="9609874" cy="970845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Siemens Keeps Knowledge Management Blooming with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4979" y="4752623"/>
            <a:ext cx="8561746" cy="173848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Presented BY: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Yassen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adel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Mohamed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Reg. no: 15102520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Presented to: prof. dr.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osama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badawy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782" y="688622"/>
            <a:ext cx="5012267" cy="134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7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6" y="420697"/>
            <a:ext cx="9520158" cy="1049235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Contents: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1727200"/>
            <a:ext cx="9520158" cy="3739145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Setting Stages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Case Description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Problems Facing the Organization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Appendix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3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821081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740" y="1907822"/>
            <a:ext cx="9520158" cy="4233333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Siemens, headquartered in Munich, is a German-based multinational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corporation with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balanced business portfolio of activities predominantly in the field of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electronics and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electrical engineering. With sales of EUR 74.2 billion and a net income of EUR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2.4 billion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fiscal 2003, it was Europe’s industry leader with strong positions in 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North American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Asian markets (in August 2003, EUR 1.00 was equivalent to about USD 1.13).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Approximately 50,000 researchers and developers were employed; research and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(R&amp;D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 investments totaled EUR 5.1 billion. Exhibit 1 shows Siemens’ financial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from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2000 to 2003. Siemens was a conglomerate of six business segments: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and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Communications, Automation and Control, Power, Transportation, Medical, and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Lighting. Each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business segment was split into several groups with independent profit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responsibility and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regional sales organizations (local companies) around the globe.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6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6" y="793231"/>
            <a:ext cx="9520158" cy="1049235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Setting Stages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2015732"/>
            <a:ext cx="9520158" cy="3775468"/>
          </a:xfrm>
        </p:spPr>
        <p:txBody>
          <a:bodyPr>
            <a:noAutofit/>
          </a:bodyPr>
          <a:lstStyle/>
          <a:p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a global knowledge sharing network initially developed for 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Siemens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sales and marketing community, was conceived in 1998. With 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environment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constant flux, Siemens realized it had to be able to provide flexible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bundles of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services and products that could be easily adapted to individual customers. To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this end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the company recognized that a major improvement in the fast and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purposeful identification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exchange of relevant information and knowledge was needed.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Hence, Siemens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ICN started the development of a community-based KMS under 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name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For “explicit knowledge,” the aim was to provide structured knowledge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objects in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form of project descriptions, functional and technical solutions,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customers, competitors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and markets. For “tacit knowledge,” the system was intended to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functionalities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such as newsgroups, discussion forums, and chats.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1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Case Description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1727200"/>
            <a:ext cx="9520158" cy="4097867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initial development of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started in 1998.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ShareNet’s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first key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stage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— “definition and prototyping” — lasted from August 1998 to the end of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March 1999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Objectives were to establish the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project team, to create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conceptual definitions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refinements, to start prototyping the technical platform, and to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ensure early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executive and user buy-in. Soon, the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project team developed 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vision of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structured KM initiative for the sales and marketing function: “ICN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global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knowledge sharing network. We leverage our local innovations globally. We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are a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community committed to increase value for our customers and ICN by creating and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reapplying leading-edge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solutions.” The aim was to change Siemens ICN’s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communication flow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from a broadcast-oriented “enabling” approach that is, headquarters to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local companies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to a meshed network approach required for fast global learning.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8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Problems Facing the Organization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696" y="1761068"/>
            <a:ext cx="9520158" cy="370527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collapse of the telecommunications sector in 2001 did hurt Siemens ICN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 seriously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any of its competitors. As a response, the group executive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started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Profit and Cash Turnaround (PACT) program. Its first phase, “clean-up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,” aimed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cost reductions through organizational redesign, headcount reduction,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and improved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asset management. This phase lasted until fiscal 2003. In the same year,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overlapping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second phase, “rebuild,” started — continuing until 2004. It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comprised customer-orientated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portfolio adjustments, as well as the implementation of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innovative concepts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leveraging the synergies of enterprise and carrier solutions. Beginning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 fiscal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2004, the third phase, “growth,” emphasized intense customer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relationships, streamlined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processes, and a balanced portfolio of products and services.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63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083734"/>
            <a:ext cx="8562580" cy="671516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Appendix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534695" y="1975555"/>
            <a:ext cx="8549990" cy="553155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ShareNet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an Interplay of Four Crucial Elements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99732" y="2664178"/>
            <a:ext cx="8444089" cy="315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6" y="428979"/>
            <a:ext cx="9520158" cy="745065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Appendix Cont.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179" y="1456267"/>
            <a:ext cx="8173154" cy="4549422"/>
          </a:xfrm>
        </p:spPr>
      </p:pic>
    </p:spTree>
    <p:extLst>
      <p:ext uri="{BB962C8B-B14F-4D97-AF65-F5344CB8AC3E}">
        <p14:creationId xmlns:p14="http://schemas.microsoft.com/office/powerpoint/2010/main" val="36070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6" y="237068"/>
            <a:ext cx="9520158" cy="688622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4310" y="1106312"/>
            <a:ext cx="9440543" cy="5520266"/>
          </a:xfrm>
        </p:spPr>
        <p:txBody>
          <a:bodyPr>
            <a:no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Alavi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M., &amp;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Leidner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D.E. (2001). Knowledge management and knowledge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systems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Conceptual foundations and research issues. MIS Quarterly, 25(1),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107-136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Davenport, T.H., De Long, D.W., &amp; Beers, M.C. (1998). Successful knowledge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projects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Sloan Management Review, 39(2), 43-57.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Earl, M.J. (2001). Knowledge management strategies: Toward a taxonomy. Journal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Management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Information Systems, 18(1), 215-233.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Fahey, L., &amp;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Prusak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L. (1998). The eleven deadliest sins of knowledge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management. California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Management Review, 40(3), 265-276.</a:t>
            </a: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Gerndt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U. (2000). Serving the community. KM Magazine, 3(9), 7-10.</a:t>
            </a: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Gibbert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M.,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Kugler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P., &amp;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Völpel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S. (2002). Getting real about knowledge sharing: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premium-on-top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bonus system. In T.H. Davenport, &amp; G.J.B. Probst (Eds.),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management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case book: Siemens best practices (2nd ed., pp. 260-278).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Erlangen and New York: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Publicis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Corporate Publishing and John Wiley &amp; Sons.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35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133" y="1377244"/>
            <a:ext cx="9245600" cy="4088519"/>
          </a:xfrm>
        </p:spPr>
      </p:pic>
    </p:spTree>
    <p:extLst>
      <p:ext uri="{BB962C8B-B14F-4D97-AF65-F5344CB8AC3E}">
        <p14:creationId xmlns:p14="http://schemas.microsoft.com/office/powerpoint/2010/main" val="53110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3987</TotalTime>
  <Words>871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Palatino Linotype</vt:lpstr>
      <vt:lpstr>Gallery</vt:lpstr>
      <vt:lpstr>Siemens Keeps Knowledge Management Blooming with ShareNet</vt:lpstr>
      <vt:lpstr>Contents:</vt:lpstr>
      <vt:lpstr>Introduction</vt:lpstr>
      <vt:lpstr>Setting Stages</vt:lpstr>
      <vt:lpstr>Case Description </vt:lpstr>
      <vt:lpstr>Problems Facing the Organization </vt:lpstr>
      <vt:lpstr>Appendix</vt:lpstr>
      <vt:lpstr>Appendix Cont.</vt:lpstr>
      <vt:lpstr>References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Keeps Knowledge Management Blooming with ShareNet</dc:title>
  <dc:creator>hpp</dc:creator>
  <cp:lastModifiedBy>hpp</cp:lastModifiedBy>
  <cp:revision>14</cp:revision>
  <dcterms:created xsi:type="dcterms:W3CDTF">2019-08-04T14:41:04Z</dcterms:created>
  <dcterms:modified xsi:type="dcterms:W3CDTF">2019-08-07T09:08:53Z</dcterms:modified>
</cp:coreProperties>
</file>